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5"/>
  </p:handoutMasterIdLst>
  <p:sldIdLst>
    <p:sldId id="256" r:id="rId2"/>
    <p:sldId id="297" r:id="rId3"/>
    <p:sldId id="298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6" r:id="rId23"/>
    <p:sldId id="275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374" autoAdjust="0"/>
  </p:normalViewPr>
  <p:slideViewPr>
    <p:cSldViewPr snapToGrid="0">
      <p:cViewPr varScale="1">
        <p:scale>
          <a:sx n="74" d="100"/>
          <a:sy n="74" d="100"/>
        </p:scale>
        <p:origin x="55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DC411D-D1E4-4305-A1EC-958877D035EC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F280BF-AE05-496A-8EED-038E5E9DA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293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AE6CE-F4CD-4506-A7F9-A7FA0D3DA5B8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CACFF-917A-4FC6-B945-D6E9C62B4F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306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AE6CE-F4CD-4506-A7F9-A7FA0D3DA5B8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CACFF-917A-4FC6-B945-D6E9C62B4F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606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AE6CE-F4CD-4506-A7F9-A7FA0D3DA5B8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CACFF-917A-4FC6-B945-D6E9C62B4F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463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AE6CE-F4CD-4506-A7F9-A7FA0D3DA5B8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CACFF-917A-4FC6-B945-D6E9C62B4F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365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AE6CE-F4CD-4506-A7F9-A7FA0D3DA5B8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CACFF-917A-4FC6-B945-D6E9C62B4F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7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AE6CE-F4CD-4506-A7F9-A7FA0D3DA5B8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CACFF-917A-4FC6-B945-D6E9C62B4F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56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AE6CE-F4CD-4506-A7F9-A7FA0D3DA5B8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CACFF-917A-4FC6-B945-D6E9C62B4F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454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AE6CE-F4CD-4506-A7F9-A7FA0D3DA5B8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CACFF-917A-4FC6-B945-D6E9C62B4F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773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AE6CE-F4CD-4506-A7F9-A7FA0D3DA5B8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CACFF-917A-4FC6-B945-D6E9C62B4F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7477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AE6CE-F4CD-4506-A7F9-A7FA0D3DA5B8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CACFF-917A-4FC6-B945-D6E9C62B4F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8924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AE6CE-F4CD-4506-A7F9-A7FA0D3DA5B8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CACFF-917A-4FC6-B945-D6E9C62B4F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404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AE6CE-F4CD-4506-A7F9-A7FA0D3DA5B8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CACFF-917A-4FC6-B945-D6E9C62B4F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2803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7620" t="11648" r="5491" b="28504"/>
          <a:stretch/>
        </p:blipFill>
        <p:spPr>
          <a:xfrm>
            <a:off x="259685" y="1717964"/>
            <a:ext cx="11305309" cy="437803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59685" y="762000"/>
            <a:ext cx="113227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Обновлённые ФГОС, Федеральная образовательные программы</a:t>
            </a:r>
            <a:endParaRPr lang="ru-RU" sz="28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4365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9015" t="21307" r="17842" b="14867"/>
          <a:stretch/>
        </p:blipFill>
        <p:spPr>
          <a:xfrm>
            <a:off x="928255" y="595745"/>
            <a:ext cx="10099964" cy="573977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9753812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9013" t="16761" r="17418" b="19602"/>
          <a:stretch/>
        </p:blipFill>
        <p:spPr>
          <a:xfrm>
            <a:off x="332510" y="141052"/>
            <a:ext cx="11614560" cy="653683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8262374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694" t="22254" r="18907" b="19981"/>
          <a:stretch/>
        </p:blipFill>
        <p:spPr>
          <a:xfrm>
            <a:off x="678872" y="415636"/>
            <a:ext cx="10674177" cy="555567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5786616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8908" t="25852" r="17097" b="14110"/>
          <a:stretch/>
        </p:blipFill>
        <p:spPr>
          <a:xfrm>
            <a:off x="789708" y="595745"/>
            <a:ext cx="10664325" cy="562494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0462479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9120" t="23769" r="19440" b="17708"/>
          <a:stretch/>
        </p:blipFill>
        <p:spPr>
          <a:xfrm>
            <a:off x="908348" y="720436"/>
            <a:ext cx="10167218" cy="544483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0188862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7320" t="19034" r="16990" b="17709"/>
          <a:stretch/>
        </p:blipFill>
        <p:spPr>
          <a:xfrm>
            <a:off x="1163782" y="360217"/>
            <a:ext cx="9502144" cy="606829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8603159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2643" t="22253" r="17417" b="15247"/>
          <a:stretch/>
        </p:blipFill>
        <p:spPr>
          <a:xfrm>
            <a:off x="1274617" y="540326"/>
            <a:ext cx="8756073" cy="616099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8524397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9227" t="17708" r="17204" b="19413"/>
          <a:stretch/>
        </p:blipFill>
        <p:spPr>
          <a:xfrm>
            <a:off x="872835" y="484909"/>
            <a:ext cx="10695711" cy="594803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7557445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9120" t="15815" r="16990" b="24526"/>
          <a:stretch/>
        </p:blipFill>
        <p:spPr>
          <a:xfrm>
            <a:off x="665017" y="360217"/>
            <a:ext cx="10793351" cy="566650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5072209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0354" t="15520" r="25488" b="23495"/>
          <a:stretch/>
        </p:blipFill>
        <p:spPr>
          <a:xfrm>
            <a:off x="1205345" y="290944"/>
            <a:ext cx="9606741" cy="608214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626934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3183" y="282588"/>
            <a:ext cx="443033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Cambria" panose="02040503050406030204" pitchFamily="18" charset="0"/>
              </a:rPr>
              <a:t>ФГОС НОО – 2009</a:t>
            </a:r>
          </a:p>
          <a:p>
            <a:pPr algn="ctr"/>
            <a:r>
              <a:rPr lang="ru-RU" sz="3600" b="1" dirty="0" smtClean="0">
                <a:latin typeface="Cambria" panose="02040503050406030204" pitchFamily="18" charset="0"/>
              </a:rPr>
              <a:t>(2-4 </a:t>
            </a:r>
            <a:r>
              <a:rPr lang="ru-RU" sz="3600" b="1" dirty="0" err="1" smtClean="0">
                <a:latin typeface="Cambria" panose="02040503050406030204" pitchFamily="18" charset="0"/>
              </a:rPr>
              <a:t>кл</a:t>
            </a:r>
            <a:r>
              <a:rPr lang="ru-RU" sz="3600" b="1" dirty="0" smtClean="0">
                <a:latin typeface="Cambria" panose="02040503050406030204" pitchFamily="18" charset="0"/>
              </a:rPr>
              <a:t>.)</a:t>
            </a:r>
          </a:p>
          <a:p>
            <a:endParaRPr lang="ru-RU" sz="3600" b="1" dirty="0" smtClean="0">
              <a:latin typeface="Cambria" panose="02040503050406030204" pitchFamily="18" charset="0"/>
            </a:endParaRPr>
          </a:p>
          <a:p>
            <a:endParaRPr lang="ru-RU" sz="3600" b="1" dirty="0">
              <a:latin typeface="Cambria" panose="02040503050406030204" pitchFamily="18" charset="0"/>
            </a:endParaRPr>
          </a:p>
          <a:p>
            <a:endParaRPr lang="ru-RU" sz="3600" b="1" dirty="0" smtClean="0">
              <a:latin typeface="Cambria" panose="02040503050406030204" pitchFamily="18" charset="0"/>
            </a:endParaRPr>
          </a:p>
          <a:p>
            <a:r>
              <a:rPr lang="ru-RU" sz="3600" b="1" dirty="0" smtClean="0">
                <a:latin typeface="Cambria" panose="02040503050406030204" pitchFamily="18" charset="0"/>
              </a:rPr>
              <a:t>ФГОС – ООО – 2010</a:t>
            </a:r>
          </a:p>
          <a:p>
            <a:pPr algn="ctr"/>
            <a:r>
              <a:rPr lang="ru-RU" sz="3600" b="1" dirty="0" smtClean="0">
                <a:latin typeface="Cambria" panose="02040503050406030204" pitchFamily="18" charset="0"/>
              </a:rPr>
              <a:t>(6-9 </a:t>
            </a:r>
            <a:r>
              <a:rPr lang="ru-RU" sz="3600" b="1" dirty="0" err="1" smtClean="0">
                <a:latin typeface="Cambria" panose="02040503050406030204" pitchFamily="18" charset="0"/>
              </a:rPr>
              <a:t>кл</a:t>
            </a:r>
            <a:r>
              <a:rPr lang="ru-RU" sz="3600" b="1" dirty="0" smtClean="0">
                <a:latin typeface="Cambria" panose="02040503050406030204" pitchFamily="18" charset="0"/>
              </a:rPr>
              <a:t>.)</a:t>
            </a:r>
          </a:p>
          <a:p>
            <a:endParaRPr lang="ru-RU" sz="3600" b="1" dirty="0">
              <a:latin typeface="Cambria" panose="02040503050406030204" pitchFamily="18" charset="0"/>
            </a:endParaRPr>
          </a:p>
          <a:p>
            <a:endParaRPr lang="ru-RU" sz="3600" b="1" dirty="0" smtClean="0">
              <a:latin typeface="Cambria" panose="02040503050406030204" pitchFamily="18" charset="0"/>
            </a:endParaRPr>
          </a:p>
          <a:p>
            <a:r>
              <a:rPr lang="ru-RU" sz="3600" b="1" dirty="0" smtClean="0">
                <a:latin typeface="Cambria" panose="02040503050406030204" pitchFamily="18" charset="0"/>
              </a:rPr>
              <a:t>ФГОС СОО   -  2012</a:t>
            </a:r>
          </a:p>
          <a:p>
            <a:pPr algn="ctr"/>
            <a:r>
              <a:rPr lang="ru-RU" sz="3600" b="1" dirty="0" smtClean="0">
                <a:latin typeface="Cambria" panose="02040503050406030204" pitchFamily="18" charset="0"/>
              </a:rPr>
              <a:t>(10-11 </a:t>
            </a:r>
            <a:r>
              <a:rPr lang="ru-RU" sz="3600" b="1" dirty="0" err="1" smtClean="0">
                <a:latin typeface="Cambria" panose="02040503050406030204" pitchFamily="18" charset="0"/>
              </a:rPr>
              <a:t>кл</a:t>
            </a:r>
            <a:r>
              <a:rPr lang="ru-RU" sz="3600" b="1" dirty="0" smtClean="0">
                <a:latin typeface="Cambria" panose="02040503050406030204" pitchFamily="18" charset="0"/>
              </a:rPr>
              <a:t>.) </a:t>
            </a:r>
            <a:endParaRPr lang="ru-RU" sz="3600" b="1" dirty="0">
              <a:latin typeface="Cambria" panose="0204050305040603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56093" y="37889"/>
            <a:ext cx="7075975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latin typeface="Cambria" panose="02040503050406030204" pitchFamily="18" charset="0"/>
              </a:rPr>
              <a:t>ФГОС НОО </a:t>
            </a:r>
          </a:p>
          <a:p>
            <a:pPr algn="ctr"/>
            <a:r>
              <a:rPr lang="ru-RU" sz="3600" b="1" dirty="0" smtClean="0">
                <a:latin typeface="Cambria" panose="02040503050406030204" pitchFamily="18" charset="0"/>
              </a:rPr>
              <a:t>2021 + изменения (июль 2022)</a:t>
            </a:r>
          </a:p>
          <a:p>
            <a:pPr algn="ctr"/>
            <a:r>
              <a:rPr lang="ru-RU" sz="3600" b="1" dirty="0" smtClean="0">
                <a:latin typeface="Cambria" panose="02040503050406030204" pitchFamily="18" charset="0"/>
              </a:rPr>
              <a:t>(1 </a:t>
            </a:r>
            <a:r>
              <a:rPr lang="ru-RU" sz="3600" b="1" dirty="0" err="1" smtClean="0">
                <a:latin typeface="Cambria" panose="02040503050406030204" pitchFamily="18" charset="0"/>
              </a:rPr>
              <a:t>кл</a:t>
            </a:r>
            <a:r>
              <a:rPr lang="ru-RU" sz="3600" b="1" dirty="0">
                <a:latin typeface="Cambria" panose="02040503050406030204" pitchFamily="18" charset="0"/>
              </a:rPr>
              <a:t>)</a:t>
            </a:r>
            <a:endParaRPr lang="ru-RU" sz="3600" b="1" dirty="0" smtClean="0">
              <a:latin typeface="Cambria" panose="02040503050406030204" pitchFamily="18" charset="0"/>
            </a:endParaRPr>
          </a:p>
          <a:p>
            <a:pPr algn="ctr"/>
            <a:endParaRPr lang="ru-RU" sz="3600" b="1" dirty="0" smtClean="0"/>
          </a:p>
          <a:p>
            <a:pPr algn="ctr"/>
            <a:endParaRPr lang="ru-RU" sz="3600" b="1" dirty="0"/>
          </a:p>
          <a:p>
            <a:pPr algn="ctr"/>
            <a:r>
              <a:rPr lang="ru-RU" sz="3600" b="1" dirty="0" smtClean="0"/>
              <a:t>ФГОС ООО 2021 +</a:t>
            </a:r>
          </a:p>
          <a:p>
            <a:pPr algn="ctr"/>
            <a:r>
              <a:rPr lang="ru-RU" sz="3600" b="1" dirty="0" smtClean="0"/>
              <a:t>изменения (июль 2021)</a:t>
            </a:r>
          </a:p>
          <a:p>
            <a:pPr algn="ctr"/>
            <a:r>
              <a:rPr lang="ru-RU" sz="3600" b="1" dirty="0" smtClean="0"/>
              <a:t>(5 </a:t>
            </a:r>
            <a:r>
              <a:rPr lang="ru-RU" sz="3600" b="1" dirty="0" err="1" smtClean="0"/>
              <a:t>кл</a:t>
            </a:r>
            <a:r>
              <a:rPr lang="ru-RU" sz="3600" b="1" dirty="0" smtClean="0"/>
              <a:t>.)</a:t>
            </a:r>
          </a:p>
          <a:p>
            <a:pPr algn="ctr"/>
            <a:endParaRPr lang="ru-RU" sz="3600" b="1" dirty="0"/>
          </a:p>
          <a:p>
            <a:pPr algn="ctr"/>
            <a:r>
              <a:rPr lang="ru-RU" sz="3600" b="1" dirty="0" smtClean="0"/>
              <a:t>ФГОС 2022</a:t>
            </a:r>
            <a:endParaRPr lang="ru-RU" sz="3600" b="1" dirty="0"/>
          </a:p>
        </p:txBody>
      </p:sp>
      <p:sp>
        <p:nvSpPr>
          <p:cNvPr id="5" name="Овальная выноска 4"/>
          <p:cNvSpPr/>
          <p:nvPr/>
        </p:nvSpPr>
        <p:spPr>
          <a:xfrm>
            <a:off x="6967471" y="5730339"/>
            <a:ext cx="3567448" cy="1127661"/>
          </a:xfrm>
          <a:prstGeom prst="wedgeEllipseCallout">
            <a:avLst>
              <a:gd name="adj1" fmla="val -108920"/>
              <a:gd name="adj2" fmla="val -129364"/>
            </a:avLst>
          </a:prstGeom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В 2022-2023 уч. году</a:t>
            </a:r>
            <a:endParaRPr lang="ru-RU" sz="24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0152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801" t="25095" r="17204" b="13352"/>
          <a:stretch/>
        </p:blipFill>
        <p:spPr>
          <a:xfrm>
            <a:off x="340184" y="221673"/>
            <a:ext cx="11682829" cy="6317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1235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908" t="20170" r="20931" b="19034"/>
          <a:stretch/>
        </p:blipFill>
        <p:spPr>
          <a:xfrm>
            <a:off x="886690" y="568037"/>
            <a:ext cx="10193231" cy="57912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7859140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056" t="27935" r="29449" b="12973"/>
          <a:stretch/>
        </p:blipFill>
        <p:spPr>
          <a:xfrm>
            <a:off x="387927" y="124690"/>
            <a:ext cx="11180617" cy="432262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8269" t="55019" r="34986" b="20170"/>
          <a:stretch/>
        </p:blipFill>
        <p:spPr>
          <a:xfrm>
            <a:off x="387927" y="4447310"/>
            <a:ext cx="9989128" cy="1814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199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0572" t="14040" r="4896" b="43530"/>
          <a:stretch/>
        </p:blipFill>
        <p:spPr>
          <a:xfrm>
            <a:off x="103029" y="3573887"/>
            <a:ext cx="11637477" cy="328411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1460" t="42782" r="22119" b="12851"/>
          <a:stretch/>
        </p:blipFill>
        <p:spPr>
          <a:xfrm>
            <a:off x="2251288" y="328411"/>
            <a:ext cx="7340958" cy="324547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5370936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8691" t="11048" r="19249" b="17649"/>
          <a:stretch/>
        </p:blipFill>
        <p:spPr>
          <a:xfrm>
            <a:off x="746974" y="412123"/>
            <a:ext cx="10702343" cy="595391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1076367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8493" t="11839" r="19150" b="15186"/>
          <a:stretch/>
        </p:blipFill>
        <p:spPr>
          <a:xfrm>
            <a:off x="708336" y="386365"/>
            <a:ext cx="10431889" cy="591520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7127301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8295" t="15978" r="13409" b="9726"/>
          <a:stretch/>
        </p:blipFill>
        <p:spPr>
          <a:xfrm>
            <a:off x="695460" y="342519"/>
            <a:ext cx="10534918" cy="562039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2190546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7097" t="10520" r="19983" b="22226"/>
          <a:stretch/>
        </p:blipFill>
        <p:spPr>
          <a:xfrm>
            <a:off x="914400" y="180302"/>
            <a:ext cx="10444766" cy="627343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6609543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6907" t="18912" r="14696" b="12544"/>
          <a:stretch/>
        </p:blipFill>
        <p:spPr>
          <a:xfrm>
            <a:off x="463638" y="403412"/>
            <a:ext cx="11050073" cy="613662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2591117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6510" t="18090" r="15488" b="24516"/>
          <a:stretch/>
        </p:blipFill>
        <p:spPr>
          <a:xfrm>
            <a:off x="708336" y="682580"/>
            <a:ext cx="10747617" cy="510003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392891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8941" y="3759884"/>
            <a:ext cx="44303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600" b="1" dirty="0">
              <a:latin typeface="Cambria" panose="02040503050406030204" pitchFamily="18" charset="0"/>
            </a:endParaRPr>
          </a:p>
          <a:p>
            <a:endParaRPr lang="ru-RU" sz="3600" b="1" dirty="0" smtClean="0">
              <a:latin typeface="Cambria" panose="02040503050406030204" pitchFamily="18" charset="0"/>
            </a:endParaRPr>
          </a:p>
          <a:p>
            <a:r>
              <a:rPr lang="ru-RU" sz="3600" b="1" dirty="0" smtClean="0">
                <a:latin typeface="Cambria" panose="02040503050406030204" pitchFamily="18" charset="0"/>
              </a:rPr>
              <a:t>ФГОС СОО   -  2012</a:t>
            </a:r>
          </a:p>
          <a:p>
            <a:pPr algn="ctr"/>
            <a:r>
              <a:rPr lang="ru-RU" sz="3600" b="1" dirty="0" smtClean="0">
                <a:latin typeface="Cambria" panose="02040503050406030204" pitchFamily="18" charset="0"/>
              </a:rPr>
              <a:t>(11 </a:t>
            </a:r>
            <a:r>
              <a:rPr lang="ru-RU" sz="3600" b="1" dirty="0" err="1" smtClean="0">
                <a:latin typeface="Cambria" panose="02040503050406030204" pitchFamily="18" charset="0"/>
              </a:rPr>
              <a:t>кл</a:t>
            </a:r>
            <a:r>
              <a:rPr lang="ru-RU" sz="3600" b="1" dirty="0" smtClean="0">
                <a:latin typeface="Cambria" panose="02040503050406030204" pitchFamily="18" charset="0"/>
              </a:rPr>
              <a:t>.) </a:t>
            </a:r>
            <a:endParaRPr lang="ru-RU" sz="3600" b="1" dirty="0">
              <a:latin typeface="Cambria" panose="0204050305040603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56093" y="37889"/>
            <a:ext cx="7075975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latin typeface="Cambria" panose="02040503050406030204" pitchFamily="18" charset="0"/>
              </a:rPr>
              <a:t>ФГОС НОО </a:t>
            </a:r>
          </a:p>
          <a:p>
            <a:pPr algn="ctr"/>
            <a:r>
              <a:rPr lang="ru-RU" sz="3600" b="1" dirty="0" smtClean="0">
                <a:latin typeface="Cambria" panose="02040503050406030204" pitchFamily="18" charset="0"/>
              </a:rPr>
              <a:t>2021 + изменения (июль 2022)</a:t>
            </a:r>
          </a:p>
          <a:p>
            <a:pPr algn="ctr"/>
            <a:r>
              <a:rPr lang="ru-RU" sz="3600" b="1" dirty="0" smtClean="0">
                <a:latin typeface="Cambria" panose="02040503050406030204" pitchFamily="18" charset="0"/>
              </a:rPr>
              <a:t>(1 -4 </a:t>
            </a:r>
            <a:r>
              <a:rPr lang="ru-RU" sz="3600" b="1" dirty="0" err="1" smtClean="0">
                <a:latin typeface="Cambria" panose="02040503050406030204" pitchFamily="18" charset="0"/>
              </a:rPr>
              <a:t>кл</a:t>
            </a:r>
            <a:r>
              <a:rPr lang="ru-RU" sz="3600" b="1" dirty="0" smtClean="0">
                <a:latin typeface="Cambria" panose="02040503050406030204" pitchFamily="18" charset="0"/>
              </a:rPr>
              <a:t>.)</a:t>
            </a:r>
          </a:p>
          <a:p>
            <a:pPr algn="ctr"/>
            <a:endParaRPr lang="ru-RU" sz="3600" b="1" dirty="0" smtClean="0"/>
          </a:p>
          <a:p>
            <a:pPr algn="ctr"/>
            <a:r>
              <a:rPr lang="ru-RU" sz="3600" b="1" dirty="0" smtClean="0">
                <a:latin typeface="Cambria" panose="02040503050406030204" pitchFamily="18" charset="0"/>
              </a:rPr>
              <a:t>ФГОС ООО 2021 +</a:t>
            </a:r>
          </a:p>
          <a:p>
            <a:pPr algn="ctr"/>
            <a:r>
              <a:rPr lang="ru-RU" sz="3600" b="1" dirty="0" smtClean="0">
                <a:latin typeface="Cambria" panose="02040503050406030204" pitchFamily="18" charset="0"/>
              </a:rPr>
              <a:t>изменения (июль 2021)</a:t>
            </a:r>
          </a:p>
          <a:p>
            <a:pPr algn="ctr"/>
            <a:r>
              <a:rPr lang="ru-RU" sz="3600" b="1" dirty="0" smtClean="0">
                <a:latin typeface="Cambria" panose="02040503050406030204" pitchFamily="18" charset="0"/>
              </a:rPr>
              <a:t>(5-9 </a:t>
            </a:r>
            <a:r>
              <a:rPr lang="ru-RU" sz="3600" b="1" dirty="0" err="1" smtClean="0">
                <a:latin typeface="Cambria" panose="02040503050406030204" pitchFamily="18" charset="0"/>
              </a:rPr>
              <a:t>кл</a:t>
            </a:r>
            <a:r>
              <a:rPr lang="ru-RU" sz="3600" b="1" dirty="0" smtClean="0">
                <a:latin typeface="Cambria" panose="02040503050406030204" pitchFamily="18" charset="0"/>
              </a:rPr>
              <a:t>.)</a:t>
            </a:r>
          </a:p>
          <a:p>
            <a:pPr algn="ctr"/>
            <a:endParaRPr lang="ru-RU" sz="3600" b="1" dirty="0"/>
          </a:p>
          <a:p>
            <a:pPr algn="ctr"/>
            <a:r>
              <a:rPr lang="ru-RU" sz="3600" b="1" dirty="0" smtClean="0">
                <a:latin typeface="Cambria" panose="02040503050406030204" pitchFamily="18" charset="0"/>
              </a:rPr>
              <a:t>         ФГОС 2022</a:t>
            </a:r>
          </a:p>
          <a:p>
            <a:pPr algn="ctr"/>
            <a:r>
              <a:rPr lang="ru-RU" sz="3600" b="1" dirty="0" smtClean="0">
                <a:latin typeface="Cambria" panose="02040503050406030204" pitchFamily="18" charset="0"/>
              </a:rPr>
              <a:t>              (10 класс)</a:t>
            </a:r>
            <a:endParaRPr lang="ru-RU" sz="3600" b="1" dirty="0">
              <a:latin typeface="Cambria" panose="02040503050406030204" pitchFamily="18" charset="0"/>
            </a:endParaRPr>
          </a:p>
        </p:txBody>
      </p:sp>
      <p:sp>
        <p:nvSpPr>
          <p:cNvPr id="5" name="Овальная выноска 4"/>
          <p:cNvSpPr/>
          <p:nvPr/>
        </p:nvSpPr>
        <p:spPr>
          <a:xfrm>
            <a:off x="4224273" y="5318975"/>
            <a:ext cx="3593203" cy="1313063"/>
          </a:xfrm>
          <a:prstGeom prst="wedgeEllipseCallout">
            <a:avLst>
              <a:gd name="adj1" fmla="val -33472"/>
              <a:gd name="adj2" fmla="val -191037"/>
            </a:avLst>
          </a:prstGeom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В 2023-2024 уч. году</a:t>
            </a:r>
            <a:endParaRPr lang="ru-RU" sz="24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8332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7105" t="25308" r="15092" b="22051"/>
          <a:stretch/>
        </p:blipFill>
        <p:spPr>
          <a:xfrm>
            <a:off x="746975" y="811369"/>
            <a:ext cx="10120252" cy="441745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471101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7105" t="17033" r="15092" b="16593"/>
          <a:stretch/>
        </p:blipFill>
        <p:spPr>
          <a:xfrm>
            <a:off x="824246" y="528033"/>
            <a:ext cx="10226065" cy="562806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1775807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7204" t="20554" r="14894" b="16241"/>
          <a:stretch/>
        </p:blipFill>
        <p:spPr>
          <a:xfrm>
            <a:off x="656821" y="270454"/>
            <a:ext cx="10902128" cy="5782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0204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7005" t="24252" r="15290" b="8847"/>
          <a:stretch/>
        </p:blipFill>
        <p:spPr>
          <a:xfrm>
            <a:off x="862882" y="412124"/>
            <a:ext cx="10617344" cy="589852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4457103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6214" t="14216" r="14597" b="16417"/>
          <a:stretch/>
        </p:blipFill>
        <p:spPr>
          <a:xfrm>
            <a:off x="643944" y="283334"/>
            <a:ext cx="10898765" cy="614322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740377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6510" t="24076" r="15092" b="22579"/>
          <a:stretch/>
        </p:blipFill>
        <p:spPr>
          <a:xfrm>
            <a:off x="656821" y="708337"/>
            <a:ext cx="10779025" cy="557655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8790660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6609" t="15800" r="14894" b="20335"/>
          <a:stretch/>
        </p:blipFill>
        <p:spPr>
          <a:xfrm>
            <a:off x="837129" y="389586"/>
            <a:ext cx="10607398" cy="556045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0594304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6411" t="15449" r="15191" b="19938"/>
          <a:stretch/>
        </p:blipFill>
        <p:spPr>
          <a:xfrm>
            <a:off x="721217" y="463638"/>
            <a:ext cx="10523966" cy="558943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8704163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7303" t="15273" r="18755" b="16946"/>
          <a:stretch/>
        </p:blipFill>
        <p:spPr>
          <a:xfrm>
            <a:off x="888642" y="347729"/>
            <a:ext cx="10026924" cy="597579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5390031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6016" t="14392" r="17468" b="16065"/>
          <a:stretch/>
        </p:blipFill>
        <p:spPr>
          <a:xfrm>
            <a:off x="1210614" y="425003"/>
            <a:ext cx="10045521" cy="590473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218773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908" t="18845" r="17417" b="17330"/>
          <a:stretch/>
        </p:blipFill>
        <p:spPr>
          <a:xfrm>
            <a:off x="692727" y="272178"/>
            <a:ext cx="11047213" cy="622560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60150450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7302" t="14744" r="14103" b="17826"/>
          <a:stretch/>
        </p:blipFill>
        <p:spPr>
          <a:xfrm>
            <a:off x="708338" y="347729"/>
            <a:ext cx="10509664" cy="580837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810820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7105" t="14216" r="15092" b="16770"/>
          <a:stretch/>
        </p:blipFill>
        <p:spPr>
          <a:xfrm>
            <a:off x="746975" y="476517"/>
            <a:ext cx="10650827" cy="609507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8611450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1061" t="13336" r="22615" b="18833"/>
          <a:stretch/>
        </p:blipFill>
        <p:spPr>
          <a:xfrm>
            <a:off x="437882" y="334851"/>
            <a:ext cx="6492261" cy="534473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0467" t="27597" r="23685" b="14739"/>
          <a:stretch/>
        </p:blipFill>
        <p:spPr>
          <a:xfrm>
            <a:off x="5558921" y="2182591"/>
            <a:ext cx="5965209" cy="4218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1219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793" t="16544" r="14999" b="19117"/>
          <a:stretch/>
        </p:blipFill>
        <p:spPr>
          <a:xfrm>
            <a:off x="806823" y="766483"/>
            <a:ext cx="10720955" cy="544605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623766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9440" t="13541" r="17416" b="22443"/>
          <a:stretch/>
        </p:blipFill>
        <p:spPr>
          <a:xfrm>
            <a:off x="1108363" y="609600"/>
            <a:ext cx="9722777" cy="554181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1134181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694" t="16761" r="19866" b="19034"/>
          <a:stretch/>
        </p:blipFill>
        <p:spPr>
          <a:xfrm>
            <a:off x="1254592" y="581891"/>
            <a:ext cx="9503275" cy="558338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7253705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694" t="19603" r="17097" b="15247"/>
          <a:stretch/>
        </p:blipFill>
        <p:spPr>
          <a:xfrm>
            <a:off x="1191491" y="581890"/>
            <a:ext cx="10349345" cy="590410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1974335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694" t="14490" r="17310" b="19602"/>
          <a:stretch/>
        </p:blipFill>
        <p:spPr>
          <a:xfrm>
            <a:off x="1246909" y="568036"/>
            <a:ext cx="9906000" cy="573592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5160595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8908" t="17708" r="17310" b="16761"/>
          <a:stretch/>
        </p:blipFill>
        <p:spPr>
          <a:xfrm>
            <a:off x="886690" y="429490"/>
            <a:ext cx="10889273" cy="628996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9042850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</TotalTime>
  <Words>113</Words>
  <Application>Microsoft Office PowerPoint</Application>
  <PresentationFormat>Широкоэкранный</PresentationFormat>
  <Paragraphs>38</Paragraphs>
  <Slides>43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8" baseType="lpstr">
      <vt:lpstr>Arial</vt:lpstr>
      <vt:lpstr>Calibri</vt:lpstr>
      <vt:lpstr>Calibri Light</vt:lpstr>
      <vt:lpstr>Cambria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office 2007 rus ent: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Zam</dc:creator>
  <cp:lastModifiedBy>Zam</cp:lastModifiedBy>
  <cp:revision>15</cp:revision>
  <cp:lastPrinted>2023-02-20T11:56:22Z</cp:lastPrinted>
  <dcterms:created xsi:type="dcterms:W3CDTF">2023-02-15T10:51:21Z</dcterms:created>
  <dcterms:modified xsi:type="dcterms:W3CDTF">2023-02-20T13:34:58Z</dcterms:modified>
</cp:coreProperties>
</file>